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8" r:id="rId10"/>
    <p:sldId id="271" r:id="rId11"/>
    <p:sldId id="276" r:id="rId12"/>
    <p:sldId id="273" r:id="rId13"/>
    <p:sldId id="274" r:id="rId14"/>
    <p:sldId id="275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5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4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39AA-780F-4A9F-90F8-8B09241E84B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2CE1-357E-434B-8983-AD561550C1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139952" y="1124744"/>
            <a:ext cx="403244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pperplate"/>
                <a:cs typeface="Copperplate"/>
              </a:rPr>
              <a:t>CAMINO DE SANTIAGO</a:t>
            </a:r>
          </a:p>
          <a:p>
            <a:pPr algn="ctr"/>
            <a:endParaRPr lang="en-US" sz="3600" dirty="0">
              <a:latin typeface="Action Man Extended" panose="00000400000000000000" pitchFamily="2" charset="0"/>
            </a:endParaRPr>
          </a:p>
          <a:p>
            <a:pPr algn="ctr"/>
            <a:r>
              <a:rPr lang="en-US" sz="8800" dirty="0" smtClean="0">
                <a:latin typeface="Lobster"/>
                <a:cs typeface="Lobster"/>
              </a:rPr>
              <a:t>Hatem</a:t>
            </a:r>
            <a:endParaRPr lang="en-US" sz="3600" dirty="0">
              <a:latin typeface="Lobster"/>
              <a:cs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32817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84300"/>
          </a:xfrm>
        </p:spPr>
        <p:txBody>
          <a:bodyPr/>
          <a:lstStyle/>
          <a:p>
            <a:pPr eaLnBrk="1" hangingPunct="1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¿Cómo será un día del Camino?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61963" y="1700213"/>
            <a:ext cx="8218487" cy="445452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7:45  </a:t>
            </a: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Desayunados y preparados para empezar a andar.</a:t>
            </a:r>
          </a:p>
          <a:p>
            <a:pPr eaLnBrk="1" hangingPunct="1">
              <a:buClr>
                <a:srgbClr val="000000"/>
              </a:buClr>
              <a:buNone/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	</a:t>
            </a: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Realizamos la etapa correspondiente con alguna parada intermedia para recargar pilas.</a:t>
            </a:r>
          </a:p>
          <a:p>
            <a:pPr eaLnBrk="1" hangingPunct="1">
              <a:buFont typeface="Arial" charset="0"/>
              <a:buNone/>
            </a:pPr>
            <a:endParaRPr lang="es-ES_tradnl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Llegamos al </a:t>
            </a: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albergue</a:t>
            </a:r>
          </a:p>
          <a:p>
            <a:pPr eaLnBrk="1" hangingPunct="1">
              <a:buClr>
                <a:srgbClr val="000000"/>
              </a:buClr>
            </a:pPr>
            <a:endParaRPr lang="es-ES_tradnl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Tiempo de duchas y comida</a:t>
            </a: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eaLnBrk="1" hangingPunct="1">
              <a:buClr>
                <a:srgbClr val="000000"/>
              </a:buClr>
            </a:pPr>
            <a:endParaRPr lang="es-ES_tradnl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Tiempo de descanso, curar ampollas y </a:t>
            </a: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heridas</a:t>
            </a:r>
            <a:r>
              <a:rPr lang="es-ES_tradnl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(Nadie cura nada sin consentimiento de monitores, masajes </a:t>
            </a:r>
            <a:r>
              <a:rPr lang="es-ES_tradnl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incluídos</a:t>
            </a: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  <a:p>
            <a:pPr eaLnBrk="1" hangingPunct="1">
              <a:buClr>
                <a:srgbClr val="000000"/>
              </a:buClr>
            </a:pPr>
            <a:endParaRPr lang="es-ES_tradnl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Por la tarde: juegos tranquilos, dinámicas, comprar desayuno del día siguiente, …</a:t>
            </a:r>
          </a:p>
          <a:p>
            <a:pPr eaLnBrk="1" hangingPunct="1">
              <a:buClr>
                <a:srgbClr val="000000"/>
              </a:buClr>
            </a:pPr>
            <a:endParaRPr lang="es-ES_tradnl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Cena.						</a:t>
            </a:r>
          </a:p>
          <a:p>
            <a:pPr eaLnBrk="1" hangingPunct="1">
              <a:buClr>
                <a:srgbClr val="000000"/>
              </a:buClr>
            </a:pPr>
            <a:endParaRPr lang="es-ES_tradnl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es-ES_tradnl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22:30  Nos acostamos.  Es importante descansar bien.</a:t>
            </a:r>
          </a:p>
          <a:p>
            <a:pPr eaLnBrk="1" hangingPunct="1"/>
            <a:endParaRPr lang="es-ES_tradnl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0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iodistadigital.com/imagenes/2013/09/05/cami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8"/>
            <a:ext cx="10089701" cy="68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/>
          <a:lstStyle/>
          <a:p>
            <a:r>
              <a:rPr lang="es-ES_tradnl" sz="8000" b="1" dirty="0" smtClean="0">
                <a:solidFill>
                  <a:schemeClr val="bg1"/>
                </a:solidFill>
                <a:latin typeface="Action Man Extended"/>
              </a:rPr>
              <a:t>MACUTO</a:t>
            </a:r>
            <a:endParaRPr lang="es-ES" sz="8000" b="1" dirty="0">
              <a:solidFill>
                <a:schemeClr val="bg1"/>
              </a:solidFill>
              <a:latin typeface="Action Man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0073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5 CuadroTexto"/>
          <p:cNvSpPr txBox="1">
            <a:spLocks noChangeArrowheads="1"/>
          </p:cNvSpPr>
          <p:nvPr/>
        </p:nvSpPr>
        <p:spPr bwMode="auto">
          <a:xfrm>
            <a:off x="3434720" y="1874689"/>
            <a:ext cx="518457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Action Man Extended"/>
              </a:rPr>
              <a:t>Esté </a:t>
            </a:r>
            <a:r>
              <a:rPr lang="es-ES" sz="2800" dirty="0">
                <a:latin typeface="Action Man Extended"/>
              </a:rPr>
              <a:t>deberá ser de unos </a:t>
            </a:r>
            <a:r>
              <a:rPr lang="es-ES" sz="2800" dirty="0" smtClean="0">
                <a:latin typeface="Action Man Extended"/>
              </a:rPr>
              <a:t>40-50L.</a:t>
            </a:r>
          </a:p>
          <a:p>
            <a:r>
              <a:rPr lang="es-ES" sz="2000" dirty="0" smtClean="0">
                <a:latin typeface="Action Man Extended"/>
              </a:rPr>
              <a:t>Más </a:t>
            </a:r>
            <a:r>
              <a:rPr lang="es-ES" sz="2000" dirty="0">
                <a:latin typeface="Action Man Extended"/>
              </a:rPr>
              <a:t>grande significa más peso</a:t>
            </a:r>
            <a:r>
              <a:rPr lang="es-ES" sz="2800" dirty="0">
                <a:latin typeface="Action Man Extended"/>
              </a:rPr>
              <a:t>. </a:t>
            </a:r>
            <a:endParaRPr lang="es-ES" sz="2800" dirty="0" smtClean="0">
              <a:latin typeface="Action Man Extended"/>
            </a:endParaRPr>
          </a:p>
          <a:p>
            <a:r>
              <a:rPr lang="es-ES" sz="2000" dirty="0" smtClean="0">
                <a:latin typeface="Action Man Extended"/>
              </a:rPr>
              <a:t>La </a:t>
            </a:r>
            <a:r>
              <a:rPr lang="es-ES" sz="2000" dirty="0">
                <a:latin typeface="Action Man Extended"/>
              </a:rPr>
              <a:t>mochila deberá ir bien </a:t>
            </a:r>
            <a:r>
              <a:rPr lang="es-ES" sz="2000" dirty="0" smtClean="0">
                <a:latin typeface="Action Man Extended"/>
              </a:rPr>
              <a:t>colocada, </a:t>
            </a:r>
            <a:r>
              <a:rPr lang="es-ES" sz="2000" dirty="0">
                <a:latin typeface="Action Man Extended"/>
              </a:rPr>
              <a:t>evitando que haya huecos indeseados en su interior. </a:t>
            </a:r>
            <a:endParaRPr lang="es-ES" sz="2000" dirty="0" smtClean="0">
              <a:latin typeface="Action Man Extended"/>
            </a:endParaRPr>
          </a:p>
          <a:p>
            <a:endParaRPr lang="es-ES" sz="2000" dirty="0">
              <a:latin typeface="Action Man Extended"/>
            </a:endParaRPr>
          </a:p>
          <a:p>
            <a:pPr algn="ctr"/>
            <a:r>
              <a:rPr lang="es-ES" sz="2800" b="1" dirty="0" smtClean="0">
                <a:latin typeface="Action Man Extended"/>
              </a:rPr>
              <a:t>El </a:t>
            </a:r>
            <a:r>
              <a:rPr lang="es-ES" sz="2800" b="1" dirty="0">
                <a:latin typeface="Action Man Extended"/>
              </a:rPr>
              <a:t>peso de la mochila sea </a:t>
            </a:r>
            <a:r>
              <a:rPr lang="es-ES" sz="2800" b="1" dirty="0" smtClean="0">
                <a:latin typeface="Action Man Extended"/>
              </a:rPr>
              <a:t>alrededor </a:t>
            </a:r>
            <a:r>
              <a:rPr lang="es-ES" sz="2800" b="1" dirty="0">
                <a:latin typeface="Action Man Extended"/>
              </a:rPr>
              <a:t>de un 10% de nuestro peso corporal</a:t>
            </a:r>
            <a:r>
              <a:rPr lang="es-ES" sz="2800" b="1" dirty="0" smtClean="0">
                <a:latin typeface="Action Man Extended"/>
              </a:rPr>
              <a:t>. </a:t>
            </a:r>
          </a:p>
          <a:p>
            <a:endParaRPr lang="es-ES" sz="2800" dirty="0">
              <a:latin typeface="Action Man Extended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2987824" y="352128"/>
            <a:ext cx="540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8000" b="1" dirty="0" smtClean="0">
                <a:solidFill>
                  <a:srgbClr val="00B0F0"/>
                </a:solidFill>
                <a:latin typeface="Action Man Extended"/>
              </a:rPr>
              <a:t>MACUTO</a:t>
            </a:r>
            <a:endParaRPr lang="es-ES" sz="8000" b="1" dirty="0">
              <a:solidFill>
                <a:srgbClr val="00B0F0"/>
              </a:solidFill>
              <a:latin typeface="Action Man Extended"/>
            </a:endParaRPr>
          </a:p>
        </p:txBody>
      </p:sp>
      <p:pic>
        <p:nvPicPr>
          <p:cNvPr id="2052" name="Picture 4" descr="http://2.bp.blogspot.com/-PiymFi5O4zA/ULis9x-jXPI/AAAAAAAAA6Q/zjAgLB5lZBM/s1600/montana70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0" y="598237"/>
            <a:ext cx="3111192" cy="58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43010"/>
            <a:ext cx="8329642" cy="532926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Saco de dormir.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Chubasquero y cubre-mochilas, o poncho. Hay que     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	 protegerse bien en caso de lluvia.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Ropa (depende de cada persona):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	   - Camiseta/s y pantalón para andar. 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     	   - Camiseta/s y pantalón para estar por las tardes.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	   - Sudaderas/forros polares y/o abrigo.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	   - Calcetines de algodón para andar, un par limpio por día, para   </a:t>
            </a:r>
            <a:br>
              <a:rPr lang="es-ES" sz="2000" b="1" dirty="0" smtClean="0">
                <a:latin typeface="Candara" pitchFamily="34" charset="0"/>
              </a:rPr>
            </a:br>
            <a:r>
              <a:rPr lang="es-ES" sz="2000" b="1" dirty="0" smtClean="0">
                <a:latin typeface="Candara" pitchFamily="34" charset="0"/>
              </a:rPr>
              <a:t>     evitar rozaduras y calcetines cómodos para estar. </a:t>
            </a:r>
            <a:br>
              <a:rPr lang="es-ES" sz="2000" b="1" dirty="0" smtClean="0">
                <a:latin typeface="Candara" pitchFamily="34" charset="0"/>
              </a:rPr>
            </a:br>
            <a:r>
              <a:rPr lang="es-ES" sz="2000" b="1" dirty="0" smtClean="0">
                <a:latin typeface="Candara" pitchFamily="34" charset="0"/>
              </a:rPr>
              <a:t>     Conviene llevar algún par de más. Es de lo más importante.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          - Muda limpia para cada día</a:t>
            </a:r>
            <a:r>
              <a:rPr lang="es-ES" sz="2000" b="1" dirty="0" smtClean="0">
                <a:latin typeface="Candara" pitchFamily="34" charset="0"/>
              </a:rPr>
              <a:t>.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Si la ropa es vieja y la podéis tirar tras terminar (ropa de propaganda, </a:t>
            </a:r>
            <a:r>
              <a:rPr lang="es-ES" sz="2000" b="1" dirty="0" err="1" smtClean="0">
                <a:latin typeface="Candara" pitchFamily="34" charset="0"/>
              </a:rPr>
              <a:t>etc</a:t>
            </a:r>
            <a:r>
              <a:rPr lang="es-ES" sz="2000" b="1" dirty="0" smtClean="0">
                <a:latin typeface="Candara" pitchFamily="34" charset="0"/>
              </a:rPr>
              <a:t>) mejor que mejor.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Las mallas de </a:t>
            </a:r>
            <a:r>
              <a:rPr lang="es-ES" sz="2000" b="1" dirty="0" err="1" smtClean="0">
                <a:latin typeface="Candara" pitchFamily="34" charset="0"/>
              </a:rPr>
              <a:t>running</a:t>
            </a:r>
            <a:r>
              <a:rPr lang="es-ES" sz="2000" b="1" dirty="0" smtClean="0">
                <a:latin typeface="Candara" pitchFamily="34" charset="0"/>
              </a:rPr>
              <a:t> son una prenda genial.</a:t>
            </a: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CHICAS: </a:t>
            </a:r>
            <a:r>
              <a:rPr lang="es-ES" sz="2000" b="1" dirty="0" err="1" smtClean="0">
                <a:latin typeface="Candara" pitchFamily="34" charset="0"/>
              </a:rPr>
              <a:t>Minishorts</a:t>
            </a:r>
            <a:r>
              <a:rPr lang="es-ES" sz="2000" b="1" dirty="0" smtClean="0">
                <a:latin typeface="Candara" pitchFamily="34" charset="0"/>
              </a:rPr>
              <a:t> y tangas FAIL!!! TIRANTES. FAIL!!!!</a:t>
            </a:r>
            <a:endParaRPr lang="es-ES" sz="2000" b="1" dirty="0" smtClean="0">
              <a:latin typeface="Candara" pitchFamily="34" charset="0"/>
            </a:endParaRPr>
          </a:p>
          <a:p>
            <a:pPr>
              <a:buNone/>
            </a:pPr>
            <a:endParaRPr lang="es-ES" sz="2000" b="1" dirty="0" smtClean="0">
              <a:latin typeface="Candara" pitchFamily="34" charset="0"/>
            </a:endParaRPr>
          </a:p>
          <a:p>
            <a:pPr>
              <a:buNone/>
            </a:pPr>
            <a:r>
              <a:rPr lang="es-ES" sz="2000" b="1" dirty="0" smtClean="0">
                <a:latin typeface="Candara" pitchFamily="34" charset="0"/>
              </a:rPr>
              <a:t>* Recomendamos llevar 1 o 2 camisetas para andar y 2 para estar, un pantalón corto/largo para andar y uno largo para estar, 2 sudaderas/forros </a:t>
            </a:r>
            <a:r>
              <a:rPr lang="es-ES" sz="2000" b="1" dirty="0" smtClean="0">
                <a:latin typeface="Candara" pitchFamily="34" charset="0"/>
              </a:rPr>
              <a:t>. </a:t>
            </a:r>
            <a:endParaRPr lang="es-ES" sz="2000" b="1" dirty="0" smtClean="0">
              <a:latin typeface="Candara" pitchFamily="34" charset="0"/>
            </a:endParaRPr>
          </a:p>
        </p:txBody>
      </p:sp>
      <p:pic>
        <p:nvPicPr>
          <p:cNvPr id="4" name="3 Imagen" descr="polaina-goretex-al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000240"/>
            <a:ext cx="714381" cy="918641"/>
          </a:xfrm>
          <a:prstGeom prst="rect">
            <a:avLst/>
          </a:prstGeom>
        </p:spPr>
      </p:pic>
      <p:pic>
        <p:nvPicPr>
          <p:cNvPr id="5" name="Picture 2" descr="http://www.minexproducts.com/imagenes/09%20vest/po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785794"/>
            <a:ext cx="642943" cy="9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4.bp.blogspot.com/_ZIFoXbe19kE/Su8E8ML6KNI/AAAAAAAAEcY/EFut6wy2y64/s320/23-Cubremochi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00024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adridflyfishing.com/imagenes/SIMMS/CHUBASQUERO-FREEST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928802"/>
            <a:ext cx="714380" cy="10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643834" y="2214554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</a:p>
          <a:p>
            <a:endParaRPr lang="es-ES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640080" y="-8628"/>
            <a:ext cx="8503920" cy="136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6000" b="1" dirty="0" smtClean="0">
                <a:solidFill>
                  <a:srgbClr val="00B0F0"/>
                </a:solidFill>
                <a:latin typeface="Action Man Extended"/>
              </a:rPr>
              <a:t>¿Qué me llevo?</a:t>
            </a:r>
            <a:endParaRPr lang="es-ES" sz="6000" b="1" dirty="0">
              <a:solidFill>
                <a:srgbClr val="00B0F0"/>
              </a:solidFill>
              <a:latin typeface="Action Man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9248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9532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Botas/zapatillas para andar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Tienen que ser cómodas e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impermeables USADAS!!!!!!!. 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Chanclas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 la ducha.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Zapatillas para descansar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(TIPO CROCS OS HACEN LAS VECES DE LAS 2)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Toalla (TIPO BALLETA)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Neceser compartido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 llevar el menor peso posible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IMPORTANTÍSIMO</a:t>
            </a: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MEDICINAS DE TRATAMIENTOS CRÓNICOS-MEDICINAS GENERALES NO HACEN FALTA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Bastón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(OPCIONAL)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Cantimplora.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Adelantos.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DNI.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Tarjeta de la Seguridad Social.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Carnet Joven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CREDENCIAL!!!!!!!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1520" y="0"/>
            <a:ext cx="642347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6000" b="1" dirty="0" smtClean="0">
                <a:solidFill>
                  <a:srgbClr val="00B0F0"/>
                </a:solidFill>
                <a:latin typeface="Action Man Extended"/>
              </a:rPr>
              <a:t>¿Qué me llevo?</a:t>
            </a:r>
            <a:endParaRPr lang="es-ES" sz="6000" b="1" dirty="0">
              <a:solidFill>
                <a:srgbClr val="00B0F0"/>
              </a:solidFill>
              <a:latin typeface="Action Man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2490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00B0F0"/>
                </a:solidFill>
                <a:latin typeface="Action Man Extended"/>
              </a:rPr>
              <a:t>CONSEJOS PRÁCTICOS</a:t>
            </a:r>
            <a:r>
              <a:rPr lang="es-ES" b="1" dirty="0">
                <a:solidFill>
                  <a:srgbClr val="00B0F0"/>
                </a:solidFill>
                <a:latin typeface="Action Man Extended"/>
              </a:rPr>
              <a:t/>
            </a:r>
            <a:br>
              <a:rPr lang="es-ES" b="1" dirty="0">
                <a:solidFill>
                  <a:srgbClr val="00B0F0"/>
                </a:solidFill>
                <a:latin typeface="Action Man Extended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b="1" dirty="0"/>
              <a:t>Ampollas:</a:t>
            </a:r>
            <a:endParaRPr lang="es-ES" dirty="0"/>
          </a:p>
          <a:p>
            <a:pPr lvl="0"/>
            <a:r>
              <a:rPr lang="es-ES" dirty="0"/>
              <a:t>Prevención: calcetines sin arrugas y bien colocados, pies bañados en vaselina, las botas bien atadas que el pie no se mueva, pero sin apretar demasiado.</a:t>
            </a:r>
          </a:p>
          <a:p>
            <a:pPr lvl="0"/>
            <a:r>
              <a:rPr lang="es-ES" dirty="0"/>
              <a:t>Chanclas para la ducha para prevenir hongos, y es bueno que el pie descanse después de cada marcha, para ello o bien usar chanclas o zapatillas cómodas además.</a:t>
            </a:r>
          </a:p>
          <a:p>
            <a:pPr lvl="0"/>
            <a:r>
              <a:rPr lang="es-ES" dirty="0"/>
              <a:t>Cura de ampollas las curamos los monitores.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33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" b="1" dirty="0"/>
              <a:t>COMO HACER UNA MOCHILA DEL CAMINO: preferible lavar en albergues que cargar con todo el armario</a:t>
            </a:r>
            <a:endParaRPr lang="es-ES" dirty="0"/>
          </a:p>
          <a:p>
            <a:pPr lvl="0"/>
            <a:r>
              <a:rPr lang="es-ES" dirty="0"/>
              <a:t>Cosas más pesadas  al fondo</a:t>
            </a:r>
          </a:p>
          <a:p>
            <a:pPr lvl="0"/>
            <a:r>
              <a:rPr lang="es-ES" b="1" dirty="0"/>
              <a:t>Bolsas para guardar la ropa x si llueve que no cale la mochila y evitar que se nos moje la ropa.</a:t>
            </a:r>
            <a:endParaRPr lang="es-ES" dirty="0"/>
          </a:p>
          <a:p>
            <a:pPr lvl="0"/>
            <a:r>
              <a:rPr lang="es-ES" b="1" dirty="0"/>
              <a:t>Imperdibles para colgar la ropa </a:t>
            </a:r>
            <a:endParaRPr lang="es-ES" dirty="0"/>
          </a:p>
          <a:p>
            <a:pPr lvl="0"/>
            <a:r>
              <a:rPr lang="es-ES" b="1" dirty="0"/>
              <a:t>Cosas de uso habitual en bolsillos laterales. (a mano)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408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 LLEVAIS BETADINE (NO HACE FALTA) QUE SEA EN AMPOLLAS.</a:t>
            </a:r>
          </a:p>
          <a:p>
            <a:r>
              <a:rPr lang="es-ES" dirty="0" smtClean="0"/>
              <a:t>LLEVAD NAVAJA SUIZA SI TENEIS.</a:t>
            </a:r>
          </a:p>
          <a:p>
            <a:r>
              <a:rPr lang="es-ES" dirty="0" smtClean="0"/>
              <a:t>LLEVAD FRONTAL/LINTERNA PEQUEÑA</a:t>
            </a:r>
          </a:p>
          <a:p>
            <a:r>
              <a:rPr lang="es-ES" dirty="0" smtClean="0"/>
              <a:t>SI OS MOLESTAN LOS RONQUIDOS&gt; TAPONES</a:t>
            </a:r>
          </a:p>
          <a:p>
            <a:r>
              <a:rPr lang="es-ES" dirty="0" smtClean="0"/>
              <a:t>SI OS MOLESTA LA CLARIDAD&gt; ANTIFAZ</a:t>
            </a:r>
          </a:p>
          <a:p>
            <a:r>
              <a:rPr lang="es-ES" smtClean="0"/>
              <a:t>CREMA  HIDRATANTE TIPO ALOE VERA (COMPARTIDO)!!!!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67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iodistadigital.com/imagenes/2013/09/05/cami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8"/>
            <a:ext cx="10089701" cy="68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691680" y="5157192"/>
            <a:ext cx="7772400" cy="1470025"/>
          </a:xfrm>
        </p:spPr>
        <p:txBody>
          <a:bodyPr/>
          <a:lstStyle/>
          <a:p>
            <a:r>
              <a:rPr lang="es-ES_tradnl" sz="8000" b="1" dirty="0" smtClean="0">
                <a:solidFill>
                  <a:schemeClr val="bg1"/>
                </a:solidFill>
                <a:latin typeface="Action Man Extended"/>
              </a:rPr>
              <a:t>ETAPAS</a:t>
            </a:r>
            <a:endParaRPr lang="es-ES" sz="8000" b="1" dirty="0">
              <a:solidFill>
                <a:schemeClr val="bg1"/>
              </a:solidFill>
              <a:latin typeface="Action Man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4563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56" t="28470" r="35786" b="43773"/>
          <a:stretch/>
        </p:blipFill>
        <p:spPr bwMode="auto">
          <a:xfrm>
            <a:off x="17628" y="1772816"/>
            <a:ext cx="9446452" cy="327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854654" y="51571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 Extended"/>
              </a:rPr>
              <a:t>5 ETAPAS ≈ 112 km</a:t>
            </a: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839313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 Extended"/>
              </a:rPr>
              <a:t>Camino Francés</a:t>
            </a:r>
          </a:p>
          <a:p>
            <a:r>
              <a:rPr lang="es-ES_tradnl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 Extended"/>
              </a:rPr>
              <a:t>Sarria - Santiago</a:t>
            </a:r>
            <a:endParaRPr lang="es-E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Man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863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 rotWithShape="1">
          <a:blip r:embed="rId2"/>
          <a:srcRect t="15709"/>
          <a:stretch/>
        </p:blipFill>
        <p:spPr bwMode="auto">
          <a:xfrm>
            <a:off x="0" y="1077238"/>
            <a:ext cx="9144000" cy="578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480874" y="26621"/>
            <a:ext cx="6643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18 de Marzo 2016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ETAPA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1: Sarria –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Portomarín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(22 km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67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 rotWithShape="1">
          <a:blip r:embed="rId2"/>
          <a:srcRect t="15709"/>
          <a:stretch/>
        </p:blipFill>
        <p:spPr bwMode="auto">
          <a:xfrm>
            <a:off x="0" y="1077238"/>
            <a:ext cx="9144000" cy="578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26621"/>
            <a:ext cx="8585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19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Marzo 2016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ETAPA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Portomarín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Palas de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Rei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(25 km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 rotWithShape="1">
          <a:blip r:embed="rId3"/>
          <a:srcRect t="7320"/>
          <a:stretch/>
        </p:blipFill>
        <p:spPr bwMode="auto">
          <a:xfrm>
            <a:off x="6563" y="1077237"/>
            <a:ext cx="9245957" cy="578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2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39552" y="26621"/>
            <a:ext cx="8585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Marzo 2016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ETAPA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3: Palas de </a:t>
            </a:r>
            <a:r>
              <a:rPr 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Rei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Ribadiso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da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Baixo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(26 km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3" y="1077238"/>
            <a:ext cx="9137438" cy="578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Flecha derecha"/>
          <p:cNvSpPr/>
          <p:nvPr/>
        </p:nvSpPr>
        <p:spPr>
          <a:xfrm rot="16200000">
            <a:off x="398398" y="2816932"/>
            <a:ext cx="2016224" cy="1224136"/>
          </a:xfrm>
          <a:prstGeom prst="rightArrow">
            <a:avLst>
              <a:gd name="adj1" fmla="val 39768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18098" y="4499828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Ribadiso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da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Baixo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1305915" y="2057804"/>
            <a:ext cx="201191" cy="201191"/>
          </a:xfrm>
          <a:prstGeom prst="ellips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2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3" y="1089150"/>
            <a:ext cx="9136997" cy="5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39552" y="26621"/>
            <a:ext cx="8585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21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Marzo 2016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ETAPA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Ribadiso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da </a:t>
            </a:r>
            <a:r>
              <a:rPr 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Baixo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Pedrouzo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(19 km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92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Marcador de contenido"/>
          <p:cNvPicPr>
            <a:picLocks/>
          </p:cNvPicPr>
          <p:nvPr/>
        </p:nvPicPr>
        <p:blipFill rotWithShape="1">
          <a:blip r:embed="rId2"/>
          <a:srcRect t="8571"/>
          <a:stretch/>
        </p:blipFill>
        <p:spPr>
          <a:xfrm>
            <a:off x="1" y="1089150"/>
            <a:ext cx="9144000" cy="576884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6621"/>
            <a:ext cx="8585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22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Marzo 2016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ETAPA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Pedrouzo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Santiago de Compostela (20 km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  <p:pic>
        <p:nvPicPr>
          <p:cNvPr id="5" name="5 Marcador de contenido"/>
          <p:cNvPicPr>
            <a:picLocks/>
          </p:cNvPicPr>
          <p:nvPr/>
        </p:nvPicPr>
        <p:blipFill rotWithShape="1">
          <a:blip r:embed="rId2"/>
          <a:srcRect t="8066"/>
          <a:stretch/>
        </p:blipFill>
        <p:spPr>
          <a:xfrm>
            <a:off x="3682" y="1189972"/>
            <a:ext cx="9140319" cy="56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opperplate"/>
                <a:cs typeface="Copperplate"/>
              </a:rPr>
              <a:t>¿CUÁNTO DINERO </a:t>
            </a:r>
            <a:r>
              <a:rPr lang="es-ES" dirty="0" smtClean="0">
                <a:latin typeface="Copperplate"/>
                <a:cs typeface="Copperplate"/>
              </a:rPr>
              <a:t>LLEVAMOS?</a:t>
            </a:r>
            <a:endParaRPr lang="es-ES" dirty="0">
              <a:latin typeface="Copperplate"/>
              <a:cs typeface="Copperplate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988841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latin typeface="Copperplate"/>
                <a:cs typeface="Copperplate"/>
              </a:rPr>
              <a:t>POR PREVISIÓN: </a:t>
            </a:r>
          </a:p>
          <a:p>
            <a:pPr marL="0" indent="0">
              <a:buNone/>
            </a:pPr>
            <a:r>
              <a:rPr lang="es-ES" dirty="0" smtClean="0">
                <a:latin typeface="Copperplate"/>
                <a:cs typeface="Copperplate"/>
              </a:rPr>
              <a:t>30€ AL DÍA. (150-180 €)</a:t>
            </a:r>
          </a:p>
          <a:p>
            <a:pPr marL="0" indent="0">
              <a:buNone/>
            </a:pPr>
            <a:r>
              <a:rPr lang="es-ES" dirty="0" smtClean="0">
                <a:latin typeface="Copperplate"/>
                <a:cs typeface="Copperplate"/>
              </a:rPr>
              <a:t>OS GASTAREIS MENOS</a:t>
            </a:r>
            <a:endParaRPr lang="es-ES" dirty="0" smtClean="0">
              <a:latin typeface="Copperplate"/>
              <a:cs typeface="Copperplate"/>
            </a:endParaRPr>
          </a:p>
          <a:p>
            <a:pPr marL="0" indent="0">
              <a:buNone/>
            </a:pPr>
            <a:endParaRPr lang="es-ES" dirty="0" smtClean="0">
              <a:latin typeface="Copperplate"/>
              <a:cs typeface="Copperplate"/>
            </a:endParaRPr>
          </a:p>
          <a:p>
            <a:pPr marL="0" indent="0" algn="ctr">
              <a:buNone/>
            </a:pPr>
            <a:endParaRPr lang="es-ES" dirty="0" smtClean="0">
              <a:latin typeface="Copperplate"/>
              <a:cs typeface="Copperplat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5576" y="5877272"/>
            <a:ext cx="757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Copperplate"/>
                <a:cs typeface="Copperplate"/>
              </a:rPr>
              <a:t>(EL BAR DE LAS JORNADAS FAMILIARES REDUCIRÁ EL PRECIO)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4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473</Words>
  <Application>Microsoft Office PowerPoint</Application>
  <PresentationFormat>Presentación en pantalla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ETAPAS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¿CUÁNTO DINERO LLEVAMOS?</vt:lpstr>
      <vt:lpstr>¿Cómo será un día del Camino?</vt:lpstr>
      <vt:lpstr>MACUTO</vt:lpstr>
      <vt:lpstr>Presentación de PowerPoint</vt:lpstr>
      <vt:lpstr>Presentación de PowerPoint</vt:lpstr>
      <vt:lpstr>Presentación de PowerPoint</vt:lpstr>
      <vt:lpstr>CONSEJOS PRÁCTICOS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</dc:creator>
  <cp:lastModifiedBy>alumno</cp:lastModifiedBy>
  <cp:revision>38</cp:revision>
  <dcterms:created xsi:type="dcterms:W3CDTF">2015-12-12T10:04:25Z</dcterms:created>
  <dcterms:modified xsi:type="dcterms:W3CDTF">2016-03-07T09:32:06Z</dcterms:modified>
</cp:coreProperties>
</file>